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4"/>
  </p:sldMasterIdLst>
  <p:sldIdLst>
    <p:sldId id="268" r:id="rId5"/>
    <p:sldId id="269" r:id="rId6"/>
    <p:sldId id="270" r:id="rId7"/>
    <p:sldId id="263" r:id="rId8"/>
    <p:sldId id="267" r:id="rId9"/>
  </p:sldIdLst>
  <p:sldSz cx="9144000" cy="6858000" type="screen4x3"/>
  <p:notesSz cx="6858000" cy="9144000"/>
  <p:defaultTextStyle>
    <a:defPPr>
      <a:defRPr lang="he-I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F4ED9-93DE-4643-91AF-E4CE2EA56266}" type="datetimeFigureOut">
              <a:rPr lang="he-IL"/>
              <a:pPr>
                <a:defRPr/>
              </a:pPr>
              <a:t>י"א/תשרי/תשע"ח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53FCF-5EE3-41A5-A28C-FA558AB52369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B5158-F540-4BA5-831A-8D6F37DED4F4}" type="datetimeFigureOut">
              <a:rPr lang="he-IL"/>
              <a:pPr>
                <a:defRPr/>
              </a:pPr>
              <a:t>י"א/תשרי/תשע"ח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AA366-AE39-4BF4-83AC-909A0E85EF5F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A8CD3-4C70-46BC-A4EF-0ED12E10259B}" type="datetimeFigureOut">
              <a:rPr lang="he-IL"/>
              <a:pPr>
                <a:defRPr/>
              </a:pPr>
              <a:t>י"א/תשרי/תשע"ח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48071-6A5B-4AE9-8777-453CC8B3EBE7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39829-94C7-42C3-846A-FFC04787B113}" type="datetimeFigureOut">
              <a:rPr lang="he-IL"/>
              <a:pPr>
                <a:defRPr/>
              </a:pPr>
              <a:t>י"א/תשרי/תשע"ח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9A05E-D502-473D-BD30-E94DF9F84C1E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682D2-2498-45EA-AF79-2B222CF03EF1}" type="datetimeFigureOut">
              <a:rPr lang="he-IL"/>
              <a:pPr>
                <a:defRPr/>
              </a:pPr>
              <a:t>י"א/תשרי/תשע"ח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F9B53-897A-4424-973F-8502234E2783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AB142-31DA-488B-87A3-DF46C0CB3547}" type="datetimeFigureOut">
              <a:rPr lang="he-IL"/>
              <a:pPr>
                <a:defRPr/>
              </a:pPr>
              <a:t>י"א/תשרי/תשע"ח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B022C-BEBF-49CB-868E-FE68C2694C74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770EC-B744-41D1-ADCB-2AAB5C16BD5C}" type="datetimeFigureOut">
              <a:rPr lang="he-IL"/>
              <a:pPr>
                <a:defRPr/>
              </a:pPr>
              <a:t>י"א/תשרי/תשע"ח</a:t>
            </a:fld>
            <a:endParaRPr lang="he-IL"/>
          </a:p>
        </p:txBody>
      </p:sp>
      <p:sp>
        <p:nvSpPr>
          <p:cNvPr id="8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A6B44-5CC7-48D7-B891-3CCD8CEF3679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F658F-C2DC-476B-A7F3-432307F8CFF8}" type="datetimeFigureOut">
              <a:rPr lang="he-IL"/>
              <a:pPr>
                <a:defRPr/>
              </a:pPr>
              <a:t>י"א/תשרי/תשע"ח</a:t>
            </a:fld>
            <a:endParaRPr lang="he-IL"/>
          </a:p>
        </p:txBody>
      </p:sp>
      <p:sp>
        <p:nvSpPr>
          <p:cNvPr id="4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F1652-BF18-4343-8933-C367A74DC5D5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A8413-E243-489A-BA83-6D3BB413BA2F}" type="datetimeFigureOut">
              <a:rPr lang="he-IL"/>
              <a:pPr>
                <a:defRPr/>
              </a:pPr>
              <a:t>י"א/תשרי/תשע"ח</a:t>
            </a:fld>
            <a:endParaRPr lang="he-IL"/>
          </a:p>
        </p:txBody>
      </p:sp>
      <p:sp>
        <p:nvSpPr>
          <p:cNvPr id="3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ED12F-9308-4BCB-A785-D4943F5E2EF3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9B591-9F3D-474B-80EF-0C9D3E992713}" type="datetimeFigureOut">
              <a:rPr lang="he-IL"/>
              <a:pPr>
                <a:defRPr/>
              </a:pPr>
              <a:t>י"א/תשרי/תשע"ח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F1B18-64AB-4FD3-A17A-A8D79C8FA644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44AB6-14AB-48EC-A10A-419144ECAC04}" type="datetimeFigureOut">
              <a:rPr lang="he-IL"/>
              <a:pPr>
                <a:defRPr/>
              </a:pPr>
              <a:t>י"א/תשרי/תשע"ח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ED0CE-05CE-4A19-AA51-F693136BCB40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מציין מיקום של כותרת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1027" name="מציין מיקום טקסט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8C7390F-7813-4681-8736-2A6C96866D05}" type="datetimeFigureOut">
              <a:rPr lang="he-IL"/>
              <a:pPr>
                <a:defRPr/>
              </a:pPr>
              <a:t>י"א/תשרי/תשע"ח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rtl="1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rtl="1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28D50E7-40BC-48E4-8D41-FC50B3F4BB78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1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	</a:t>
            </a:r>
            <a:r>
              <a:rPr lang="en-US" dirty="0"/>
              <a:t>&lt;Entity name</a:t>
            </a:r>
            <a:r>
              <a:rPr lang="en-US" dirty="0" smtClean="0"/>
              <a:t>&gt;</a:t>
            </a:r>
            <a:br>
              <a:rPr lang="en-US" dirty="0" smtClean="0"/>
            </a:br>
            <a:r>
              <a:rPr lang="en-US" b="1" dirty="0" smtClean="0"/>
              <a:t>Profile</a:t>
            </a:r>
            <a:endParaRPr lang="he-IL" b="1" dirty="0" smtClean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2765425"/>
          </a:xfrm>
        </p:spPr>
        <p:txBody>
          <a:bodyPr rtlCol="1">
            <a:noAutofit/>
          </a:bodyPr>
          <a:lstStyle/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dirty="0" smtClean="0"/>
              <a:t>Core business: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b="1" dirty="0" smtClean="0"/>
          </a:p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dirty="0" smtClean="0"/>
              <a:t>Basic Data </a:t>
            </a:r>
          </a:p>
          <a:p>
            <a:pPr lvl="1"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1" dirty="0" smtClean="0"/>
              <a:t>Date Founded</a:t>
            </a:r>
          </a:p>
          <a:p>
            <a:pPr lvl="1"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1" dirty="0" smtClean="0"/>
              <a:t>Current Phase</a:t>
            </a:r>
          </a:p>
          <a:p>
            <a:pPr lvl="1"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1" dirty="0" smtClean="0"/>
              <a:t>Principals</a:t>
            </a:r>
          </a:p>
          <a:p>
            <a:pPr lvl="1"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1" dirty="0" smtClean="0"/>
              <a:t>Number of employees</a:t>
            </a:r>
          </a:p>
          <a:p>
            <a:pPr lvl="1"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1" dirty="0" smtClean="0"/>
              <a:t>2016 earnings</a:t>
            </a:r>
          </a:p>
          <a:p>
            <a:pPr marL="0" indent="0" algn="l" rtl="0" fontAlgn="auto">
              <a:spcAft>
                <a:spcPts val="0"/>
              </a:spcAft>
              <a:buNone/>
              <a:defRPr/>
            </a:pPr>
            <a:endParaRPr lang="en-US" sz="2000" b="1" dirty="0" smtClean="0"/>
          </a:p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/>
          </a:p>
          <a:p>
            <a:pPr marL="0" indent="0" algn="l" rtl="0" fontAlgn="auto">
              <a:spcAft>
                <a:spcPts val="0"/>
              </a:spcAft>
              <a:buNone/>
              <a:defRPr/>
            </a:pPr>
            <a:endParaRPr lang="en-US" sz="1600" dirty="0" smtClean="0"/>
          </a:p>
        </p:txBody>
      </p:sp>
      <p:pic>
        <p:nvPicPr>
          <p:cNvPr id="6" name="Picture 2" descr="P:\korea\koril forms\logo\logo mar'14\logo use may'14\KORIL-RDF-Symbol_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1323975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0947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smtClean="0"/>
              <a:t>		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/>
              <a:t>&lt;Entity name</a:t>
            </a:r>
            <a:r>
              <a:rPr lang="en-US" dirty="0" smtClean="0"/>
              <a:t>&gt;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b="1" dirty="0"/>
              <a:t> </a:t>
            </a:r>
            <a:r>
              <a:rPr lang="en-US" sz="3600" b="1" dirty="0"/>
              <a:t>Primary Activities </a:t>
            </a:r>
            <a:r>
              <a:rPr lang="en-US" b="1" dirty="0"/>
              <a:t/>
            </a:r>
            <a:br>
              <a:rPr lang="en-US" b="1" dirty="0"/>
            </a:br>
            <a:endParaRPr lang="he-IL" dirty="0" smtClean="0"/>
          </a:p>
        </p:txBody>
      </p:sp>
      <p:pic>
        <p:nvPicPr>
          <p:cNvPr id="6" name="Picture 2" descr="P:\korea\koril forms\logo\logo mar'14\logo use may'14\KORIL-RDF-Symbol_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1323975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מציין מיקום תוכן 2"/>
          <p:cNvSpPr>
            <a:spLocks noGrp="1"/>
          </p:cNvSpPr>
          <p:nvPr>
            <p:ph idx="1"/>
          </p:nvPr>
        </p:nvSpPr>
        <p:spPr>
          <a:xfrm>
            <a:off x="468313" y="1988840"/>
            <a:ext cx="8229600" cy="3341985"/>
          </a:xfrm>
        </p:spPr>
        <p:txBody>
          <a:bodyPr rtlCol="1">
            <a:noAutofit/>
          </a:bodyPr>
          <a:lstStyle/>
          <a:p>
            <a:pPr marL="0" indent="0" algn="l" rtl="0" fontAlgn="auto">
              <a:spcAft>
                <a:spcPts val="0"/>
              </a:spcAft>
              <a:buNone/>
              <a:defRPr/>
            </a:pPr>
            <a:r>
              <a:rPr lang="en-US" sz="2000" b="1" dirty="0"/>
              <a:t>P</a:t>
            </a:r>
            <a:r>
              <a:rPr lang="en-US" sz="2000" b="1" dirty="0" smtClean="0"/>
              <a:t>lease </a:t>
            </a:r>
            <a:r>
              <a:rPr lang="en-US" sz="2000" b="1" dirty="0"/>
              <a:t>provide </a:t>
            </a:r>
            <a:r>
              <a:rPr lang="en-US" sz="2000" b="1" dirty="0" smtClean="0"/>
              <a:t>details : </a:t>
            </a:r>
          </a:p>
          <a:p>
            <a:pPr marL="0" indent="0" algn="l" rtl="0" fontAlgn="auto">
              <a:spcAft>
                <a:spcPts val="0"/>
              </a:spcAft>
              <a:buNone/>
              <a:defRPr/>
            </a:pPr>
            <a:endParaRPr lang="en-US" sz="2000" dirty="0"/>
          </a:p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/>
          </a:p>
          <a:p>
            <a:pPr marL="0" indent="0" algn="l" rtl="0" fontAlgn="auto">
              <a:spcAft>
                <a:spcPts val="0"/>
              </a:spcAft>
              <a:buNone/>
              <a:defRPr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029935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smtClean="0"/>
              <a:t>		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	&lt;Entity name&gt;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	  </a:t>
            </a:r>
            <a:r>
              <a:rPr lang="en-US" sz="3600" b="1" dirty="0" smtClean="0"/>
              <a:t>Vision</a:t>
            </a: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dirty="0" smtClean="0"/>
              <a:t> :</a:t>
            </a:r>
            <a:r>
              <a:rPr lang="en-US" b="1" dirty="0"/>
              <a:t/>
            </a:r>
            <a:br>
              <a:rPr lang="en-US" b="1" dirty="0"/>
            </a:br>
            <a:endParaRPr lang="he-IL" dirty="0" smtClean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3816424"/>
          </a:xfrm>
        </p:spPr>
        <p:txBody>
          <a:bodyPr rtlCol="1">
            <a:noAutofit/>
          </a:bodyPr>
          <a:lstStyle/>
          <a:p>
            <a:pPr algn="l" rtl="0" fontAlgn="auto">
              <a:spcAft>
                <a:spcPts val="0"/>
              </a:spcAft>
              <a:defRPr/>
            </a:pPr>
            <a:r>
              <a:rPr lang="en-US" sz="2000" b="1" dirty="0" smtClean="0"/>
              <a:t>Potential </a:t>
            </a:r>
            <a:r>
              <a:rPr lang="en-US" sz="2000" b="1" dirty="0"/>
              <a:t>contribution to an Autonomous Robotics </a:t>
            </a:r>
            <a:r>
              <a:rPr lang="en-US" sz="2000" b="1" dirty="0" smtClean="0"/>
              <a:t>consortium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b="1" dirty="0"/>
          </a:p>
          <a:p>
            <a:pPr algn="l" rtl="0" fontAlgn="auto">
              <a:spcAft>
                <a:spcPts val="0"/>
              </a:spcAft>
              <a:defRPr/>
            </a:pPr>
            <a:endParaRPr lang="en-US" sz="2000" b="1" dirty="0" smtClean="0"/>
          </a:p>
          <a:p>
            <a:pPr algn="l" rtl="0" fontAlgn="auto">
              <a:spcAft>
                <a:spcPts val="0"/>
              </a:spcAft>
              <a:defRPr/>
            </a:pPr>
            <a:r>
              <a:rPr lang="en-US" sz="2000" b="1" dirty="0" smtClean="0"/>
              <a:t>Complementary capabilities desired in collaboration</a:t>
            </a:r>
          </a:p>
          <a:p>
            <a:pPr algn="l" rtl="0" fontAlgn="auto">
              <a:spcAft>
                <a:spcPts val="0"/>
              </a:spcAft>
              <a:defRPr/>
            </a:pPr>
            <a:endParaRPr lang="en-US" sz="2000" b="1" dirty="0" smtClean="0"/>
          </a:p>
          <a:p>
            <a:pPr algn="l" rtl="0" fontAlgn="auto">
              <a:spcAft>
                <a:spcPts val="0"/>
              </a:spcAft>
              <a:defRPr/>
            </a:pPr>
            <a:endParaRPr lang="en-US" sz="2000" b="1" dirty="0" smtClean="0"/>
          </a:p>
          <a:p>
            <a:pPr algn="l" rtl="0" fontAlgn="auto">
              <a:spcAft>
                <a:spcPts val="0"/>
              </a:spcAft>
              <a:defRPr/>
            </a:pPr>
            <a:r>
              <a:rPr lang="en-US" sz="2000" b="1" dirty="0" smtClean="0"/>
              <a:t>Specific interest </a:t>
            </a:r>
            <a:r>
              <a:rPr lang="en-US" sz="2000" b="1" dirty="0"/>
              <a:t>in cooperation with Korea</a:t>
            </a:r>
          </a:p>
        </p:txBody>
      </p:sp>
      <p:pic>
        <p:nvPicPr>
          <p:cNvPr id="6" name="Picture 2" descr="P:\korea\koril forms\logo\logo mar'14\logo use may'14\KORIL-RDF-Symbol_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1323975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451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smtClean="0"/>
              <a:t>		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/>
              <a:t>&lt;Entity name</a:t>
            </a:r>
            <a:r>
              <a:rPr lang="en-US" dirty="0" smtClean="0"/>
              <a:t>&gt;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b="1" dirty="0" smtClean="0"/>
              <a:t>Project proposal</a:t>
            </a:r>
            <a:r>
              <a:rPr lang="en-US" b="1" dirty="0"/>
              <a:t/>
            </a:r>
            <a:br>
              <a:rPr lang="en-US" b="1" dirty="0"/>
            </a:br>
            <a:endParaRPr lang="he-IL" dirty="0" smtClean="0"/>
          </a:p>
        </p:txBody>
      </p:sp>
      <p:pic>
        <p:nvPicPr>
          <p:cNvPr id="6" name="Picture 2" descr="P:\korea\koril forms\logo\logo mar'14\logo use may'14\KORIL-RDF-Symbol_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1323975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מציין מיקום תוכן 2"/>
          <p:cNvSpPr txBox="1">
            <a:spLocks/>
          </p:cNvSpPr>
          <p:nvPr/>
        </p:nvSpPr>
        <p:spPr bwMode="auto">
          <a:xfrm>
            <a:off x="467544" y="2564904"/>
            <a:ext cx="8229600" cy="276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r" rtl="1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rtl="1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rtl="1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rtl="1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dirty="0" smtClean="0"/>
              <a:t>Project topic &amp; deliverables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b="1" dirty="0" smtClean="0"/>
          </a:p>
          <a:p>
            <a:pPr marL="0" indent="0" algn="l" rtl="0" fontAlgn="auto">
              <a:spcAft>
                <a:spcPts val="0"/>
              </a:spcAft>
              <a:buNone/>
              <a:defRPr/>
            </a:pPr>
            <a:endParaRPr lang="en-US" sz="2000" b="1" dirty="0" smtClean="0"/>
          </a:p>
          <a:p>
            <a:pPr marL="0" indent="0" algn="l" rtl="0" fontAlgn="auto">
              <a:spcAft>
                <a:spcPts val="0"/>
              </a:spcAft>
              <a:buNone/>
              <a:defRPr/>
            </a:pPr>
            <a:endParaRPr lang="en-US" sz="2000" b="1" dirty="0"/>
          </a:p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dirty="0"/>
              <a:t>A</a:t>
            </a:r>
            <a:r>
              <a:rPr lang="en-US" sz="2000" b="1" dirty="0" smtClean="0"/>
              <a:t>nticipated budget &amp; duration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b="1" dirty="0" smtClean="0"/>
          </a:p>
          <a:p>
            <a:pPr marL="0" indent="0" algn="l" rtl="0" fontAlgn="auto">
              <a:spcAft>
                <a:spcPts val="0"/>
              </a:spcAft>
              <a:buFont typeface="Arial" charset="0"/>
              <a:buNone/>
              <a:defRPr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809088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smtClean="0"/>
              <a:t>		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/>
              <a:t>&lt;Entity name</a:t>
            </a:r>
            <a:r>
              <a:rPr lang="en-US" dirty="0" smtClean="0"/>
              <a:t>&gt;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b="1" dirty="0"/>
              <a:t>Project </a:t>
            </a:r>
            <a:r>
              <a:rPr lang="en-US" b="1" dirty="0" smtClean="0"/>
              <a:t>proposal</a:t>
            </a:r>
            <a:r>
              <a:rPr lang="en-US" b="1" dirty="0"/>
              <a:t/>
            </a:r>
            <a:br>
              <a:rPr lang="en-US" b="1" dirty="0"/>
            </a:br>
            <a:endParaRPr lang="he-IL" dirty="0" smtClean="0"/>
          </a:p>
        </p:txBody>
      </p:sp>
      <p:pic>
        <p:nvPicPr>
          <p:cNvPr id="6" name="Picture 2" descr="P:\korea\koril forms\logo\logo mar'14\logo use may'14\KORIL-RDF-Symbol_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1323975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מציין מיקום תוכן 2"/>
          <p:cNvSpPr txBox="1">
            <a:spLocks/>
          </p:cNvSpPr>
          <p:nvPr/>
        </p:nvSpPr>
        <p:spPr bwMode="auto">
          <a:xfrm>
            <a:off x="323528" y="2132856"/>
            <a:ext cx="8526016" cy="396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r" rtl="1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rtl="1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rtl="1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rtl="1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 rtl="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 smtClean="0"/>
              <a:t>Block diagram</a:t>
            </a:r>
          </a:p>
          <a:p>
            <a:pPr lvl="1" algn="l" rtl="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000" b="1" dirty="0" smtClean="0"/>
          </a:p>
          <a:p>
            <a:pPr lvl="1" algn="l" rtl="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000" b="1" dirty="0"/>
          </a:p>
          <a:p>
            <a:pPr lvl="1" algn="l" rtl="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000" b="1" dirty="0" smtClean="0"/>
          </a:p>
          <a:p>
            <a:pPr lvl="1" algn="l" rtl="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000" b="1" dirty="0"/>
          </a:p>
          <a:p>
            <a:pPr lvl="1" algn="l" rtl="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 smtClean="0"/>
              <a:t>Types </a:t>
            </a:r>
            <a:r>
              <a:rPr lang="en-US" sz="2000" b="1" dirty="0"/>
              <a:t>of consortium members </a:t>
            </a:r>
            <a:r>
              <a:rPr lang="en-US" sz="2000" b="1" dirty="0" smtClean="0"/>
              <a:t>required - expertise &amp; anticipated roles</a:t>
            </a:r>
          </a:p>
          <a:p>
            <a:pPr lvl="1" algn="l" rtl="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600" b="1" dirty="0" smtClean="0"/>
          </a:p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b="1" dirty="0" smtClean="0"/>
          </a:p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b="1" dirty="0"/>
          </a:p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b="1" dirty="0" smtClean="0"/>
          </a:p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 smtClean="0"/>
          </a:p>
          <a:p>
            <a:pPr marL="0" indent="0" algn="l" rtl="0" fontAlgn="auto">
              <a:spcAft>
                <a:spcPts val="0"/>
              </a:spcAft>
              <a:buFont typeface="Arial" charset="0"/>
              <a:buNone/>
              <a:defRPr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96578450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A18404412E3E6243BCDB9FEDEEA34558" ma:contentTypeVersion="0" ma:contentTypeDescription="צור מסמך חדש." ma:contentTypeScope="" ma:versionID="36c7afafe3cb28e1d8ee443c82fa181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c69e330b17b26747b49104fe0872e0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סוג תוכן"/>
        <xsd:element ref="dc:title" minOccurs="0" maxOccurs="1" ma:index="4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8133D41-E00A-4475-9897-66ECD6435469}">
  <ds:schemaRefs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C2F6414-8E10-4508-9651-D9709BB979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0CFA2DA-6813-4BA5-B148-1938A18EA9A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57</Words>
  <Application>Microsoft Office PowerPoint</Application>
  <PresentationFormat>‫הצגה על המסך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6" baseType="lpstr">
      <vt:lpstr>ערכת נושא Office</vt:lpstr>
      <vt:lpstr> &lt;Entity name&gt; Profile</vt:lpstr>
      <vt:lpstr>     &lt;Entity name&gt;    Primary Activities  </vt:lpstr>
      <vt:lpstr>     &lt;Entity name&gt;     Vision  : </vt:lpstr>
      <vt:lpstr>     &lt;Entity name&gt;   Project proposal </vt:lpstr>
      <vt:lpstr>     &lt;Entity name&gt;   Project proposal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Lighthouse Program - Company and Project Presentation</dc:title>
  <dc:creator>שלום ממן</dc:creator>
  <cp:lastModifiedBy>user</cp:lastModifiedBy>
  <cp:revision>16</cp:revision>
  <dcterms:created xsi:type="dcterms:W3CDTF">2012-05-20T04:07:12Z</dcterms:created>
  <dcterms:modified xsi:type="dcterms:W3CDTF">2017-10-01T14:22:36Z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0x010100A18404412E3E6243BCDB9FEDEEA34558</vt:lpwstr>
  </property>
</Properties>
</file>