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98D9BC-4AE5-41D6-915E-D66A42B98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95776EC-81E2-4A4C-AC22-97B2F56B7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55B6F5D-B335-4F5D-8638-9FAB5CD7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A8813A-13BE-49B4-B336-623C8002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BA8DE7-10A7-48E7-8194-C9D6B25E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619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FDF26F-8FBB-4ACA-85F4-6AB61FB2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39AF3B7-4FB9-4C31-8087-7DA98E916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24C35D4-75F4-4FCD-B85B-A3A75F8A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B38731-7474-40BB-8035-DD8B5742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0290F8-EC29-4BBA-8BB1-D306F0BD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02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9479539-51DD-40EB-8833-F77CD6621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A3DF7F4-48A0-444B-A811-5D07F5F3B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31820E-6EBA-42B0-BAF9-4BF1406A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CCA45AC-EA13-41B4-9869-C79DEBDC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140FF7-1FB4-49F2-BFFD-CA86BDDB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1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A48695-5052-499D-BD83-24676FED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A866B6-D977-4148-8B62-1F06C3A29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5435D7C-F554-48A4-869B-CE627004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214677C-5B36-4900-BF0F-26AE0E63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6B63E01-5559-4697-A104-0AE5B257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2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E621DA-578E-47FF-84EB-176EEEDE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C08CB56-765B-4205-A96E-0BD4F53AB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07F71C-EFF1-4907-9DB4-D427C297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50D8BF-27AB-4301-9336-6176985B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189307E-6BCC-486E-A644-02C2999E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531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A3663C-BED7-444D-B951-E00A5AB8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BC172B-4C71-445C-BB16-E45EA2522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5E337A9-EBA8-45F4-8810-010333BBA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772C1C4-E9BA-490E-8FC1-9304DC6C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78798BA-8D1D-4B52-B4C1-38FFF54A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50F5CC-9602-41DD-914E-0FB3C34F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267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446525-0AA1-4677-8EC1-429C090A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433B769-8EAE-45A7-B682-FE37A659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00577DA-493D-48B7-A6DE-8D2922C9B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1CBAED3-D1CB-40A5-AE67-C7BCB1364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EA22CD5-A89F-45BB-AE56-54F8CEE9D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25F67CB-8406-4771-86C7-0E9F2B2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E068C00-AC70-41E9-B82E-A4D87A96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921B039-1699-42B9-882E-F13B4D11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9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921963-519D-4895-BC22-BC6A83D3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9D05886-7A82-4005-A754-66220C47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12B8A8F-2B45-4BF4-8D05-DBA963B2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FCC22A6-F67B-453E-8674-70FDF45C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086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65029B0-9FBA-4D7E-9D71-C5718DDE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7B8D4EF-FA33-4481-9CD4-2F4E9F32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EC91CB0-1651-45C9-AA34-A4568136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73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D5DB7B-2E93-4A8E-B69E-5D405247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EDB6560-C35A-4346-A78B-659525C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C82D0B7-0DCB-4372-9CE8-E32E35843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1164B4A-19EE-4935-B5E2-EC83EFA4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BC51523-FD4A-41CD-B48B-F2BDFE00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E3C6084-BB88-44BD-80E3-23E686E1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05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3EF480-4730-464D-8338-E4D45214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D8FB3F8-1F64-4CA3-B6ED-C1BD67F20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748D94C-EEDE-4F13-8662-82EFF735A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31D2D66-668B-44CA-8D75-BED9F1EB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E56213-1CC1-497D-AE6C-A112F590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908C55-79F5-4F3A-B3C6-668FA2A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07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1361929-2DC9-426D-987B-F45F7343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F4781A-D6A5-4B28-BB3A-78E742023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665605-679B-4CD6-ADFB-76BCF0232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EF6464-7F9C-4674-B44D-1BBB23A1D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8FAFC5-F272-41C0-8683-301EBA54F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23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8BC49E7C-90D3-4A9E-9DA1-FDF212DE6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28631"/>
              </p:ext>
            </p:extLst>
          </p:nvPr>
        </p:nvGraphicFramePr>
        <p:xfrm>
          <a:off x="384313" y="532958"/>
          <a:ext cx="11264347" cy="614618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646427">
                  <a:extLst>
                    <a:ext uri="{9D8B030D-6E8A-4147-A177-3AD203B41FA5}">
                      <a16:colId xmlns:a16="http://schemas.microsoft.com/office/drawing/2014/main" val="452386907"/>
                    </a:ext>
                  </a:extLst>
                </a:gridCol>
                <a:gridCol w="2545564">
                  <a:extLst>
                    <a:ext uri="{9D8B030D-6E8A-4147-A177-3AD203B41FA5}">
                      <a16:colId xmlns:a16="http://schemas.microsoft.com/office/drawing/2014/main" val="2353883302"/>
                    </a:ext>
                  </a:extLst>
                </a:gridCol>
                <a:gridCol w="823417">
                  <a:extLst>
                    <a:ext uri="{9D8B030D-6E8A-4147-A177-3AD203B41FA5}">
                      <a16:colId xmlns:a16="http://schemas.microsoft.com/office/drawing/2014/main" val="1457253139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4146719715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31881872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531477"/>
                    </a:ext>
                  </a:extLst>
                </a:gridCol>
                <a:gridCol w="3233530">
                  <a:extLst>
                    <a:ext uri="{9D8B030D-6E8A-4147-A177-3AD203B41FA5}">
                      <a16:colId xmlns:a16="http://schemas.microsoft.com/office/drawing/2014/main" val="2504296924"/>
                    </a:ext>
                  </a:extLst>
                </a:gridCol>
              </a:tblGrid>
              <a:tr h="210066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3000" b="1" u="none" strike="noStrike" dirty="0">
                          <a:effectLst/>
                        </a:rPr>
                        <a:t>Systems, manufacturing and robotics</a:t>
                      </a:r>
                      <a:endParaRPr 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35745"/>
                  </a:ext>
                </a:extLst>
              </a:tr>
              <a:tr h="360033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technology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Institute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speaker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Time</a:t>
                      </a:r>
                      <a:r>
                        <a:rPr lang="en-US" sz="1600" u="none" strike="noStrike">
                          <a:effectLst/>
                        </a:rPr>
                        <a:t> </a:t>
                      </a:r>
                      <a:r>
                        <a:rPr lang="en-US" sz="1400" u="none" strike="noStrike">
                          <a:effectLst/>
                        </a:rPr>
                        <a:t>- 6 minutes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email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extLst>
                  <a:ext uri="{0D108BD9-81ED-4DB2-BD59-A6C34878D82A}">
                    <a16:rowId xmlns:a16="http://schemas.microsoft.com/office/drawing/2014/main" val="3021957266"/>
                  </a:ext>
                </a:extLst>
              </a:tr>
              <a:tr h="810462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robotic welding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IPA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Johannes Stoll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9:40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johannes.stoll@ipa.fraunhofer.de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916958309"/>
                  </a:ext>
                </a:extLst>
              </a:tr>
              <a:tr h="877999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Autonomous Navigation for mobile Robots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 IPA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Dr.-Ing. Kai Pfeiffer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9:52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Kai.pfeiffer@ipa.fraunhofer.de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016422737"/>
                  </a:ext>
                </a:extLst>
              </a:tr>
              <a:tr h="772940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Inline straightness measurement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IPM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Dr Daniel Carl 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9:52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9:58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daniel.carl@ipm.fraunhofer.de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397761935"/>
                  </a:ext>
                </a:extLst>
              </a:tr>
              <a:tr h="727915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Image and signal processing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IPA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Dr. Ira Effenberger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9:58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10:04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  Ira.effenberger@ipa.fraunhofer.de 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004248798"/>
                  </a:ext>
                </a:extLst>
              </a:tr>
              <a:tr h="720408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VIRTUAL FORT KNOX AT A GLANCE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IPA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Dipl-Ing. Robert Tordy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10:04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10:10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Robert.tordy@outlook.de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839425294"/>
                  </a:ext>
                </a:extLst>
              </a:tr>
              <a:tr h="487778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AI PICKING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IPA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 Felix Spenrath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10:10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Felix.spenarth@ipa.fraunhofer.de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256325483"/>
                  </a:ext>
                </a:extLst>
              </a:tr>
              <a:tr h="431918"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 err="1">
                          <a:effectLst/>
                        </a:rPr>
                        <a:t>MagSilica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ISC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Joohwan Kim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10:22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joohwan.kim@isc.fraunhofer.de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934366175"/>
                  </a:ext>
                </a:extLst>
              </a:tr>
              <a:tr h="412735">
                <a:tc>
                  <a:txBody>
                    <a:bodyPr/>
                    <a:lstStyle/>
                    <a:p>
                      <a:pPr algn="ctr" rtl="0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3200" u="none" strike="noStrike" dirty="0">
                          <a:effectLst/>
                        </a:rPr>
                        <a:t>8 minutes for questions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04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7601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161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Koral Haroush Itzhaki</dc:creator>
  <cp:lastModifiedBy>Miri Zimkind</cp:lastModifiedBy>
  <cp:revision>5</cp:revision>
  <dcterms:created xsi:type="dcterms:W3CDTF">2021-02-22T09:25:28Z</dcterms:created>
  <dcterms:modified xsi:type="dcterms:W3CDTF">2021-02-22T18:32:06Z</dcterms:modified>
</cp:coreProperties>
</file>